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BD9D8-145B-479F-9A37-8EDFE97380C2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4DE46-2C6D-4666-857D-BFE065B0D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BCDCA12-CA22-4A5D-BDE1-9CD287A70B8E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7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98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8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AD77A-4A91-4EB2-859F-A9E43E67F2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220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89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2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04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22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53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94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81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0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8FE5A-468F-47A4-96DF-47516A2D0C46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3049-9414-4EF7-BD6C-1D5AF6DB11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4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13" Type="http://schemas.openxmlformats.org/officeDocument/2006/relationships/audio" Target="../media/audio13.wav"/><Relationship Id="rId18" Type="http://schemas.openxmlformats.org/officeDocument/2006/relationships/audio" Target="../media/audio18.wav"/><Relationship Id="rId26" Type="http://schemas.openxmlformats.org/officeDocument/2006/relationships/audio" Target="../media/audio26.wav"/><Relationship Id="rId39" Type="http://schemas.openxmlformats.org/officeDocument/2006/relationships/audio" Target="../media/audio39.wav"/><Relationship Id="rId3" Type="http://schemas.openxmlformats.org/officeDocument/2006/relationships/audio" Target="../media/audio3.wav"/><Relationship Id="rId21" Type="http://schemas.openxmlformats.org/officeDocument/2006/relationships/audio" Target="../media/audio21.wav"/><Relationship Id="rId34" Type="http://schemas.openxmlformats.org/officeDocument/2006/relationships/audio" Target="../media/audio34.wav"/><Relationship Id="rId42" Type="http://schemas.openxmlformats.org/officeDocument/2006/relationships/audio" Target="../media/audio42.wav"/><Relationship Id="rId47" Type="http://schemas.openxmlformats.org/officeDocument/2006/relationships/image" Target="../media/image1.png"/><Relationship Id="rId7" Type="http://schemas.openxmlformats.org/officeDocument/2006/relationships/audio" Target="../media/audio7.wav"/><Relationship Id="rId12" Type="http://schemas.openxmlformats.org/officeDocument/2006/relationships/audio" Target="../media/audio12.wav"/><Relationship Id="rId17" Type="http://schemas.openxmlformats.org/officeDocument/2006/relationships/audio" Target="../media/audio17.wav"/><Relationship Id="rId25" Type="http://schemas.openxmlformats.org/officeDocument/2006/relationships/audio" Target="../media/audio25.wav"/><Relationship Id="rId33" Type="http://schemas.openxmlformats.org/officeDocument/2006/relationships/audio" Target="../media/audio33.wav"/><Relationship Id="rId38" Type="http://schemas.openxmlformats.org/officeDocument/2006/relationships/audio" Target="../media/audio38.wav"/><Relationship Id="rId46" Type="http://schemas.openxmlformats.org/officeDocument/2006/relationships/notesSlide" Target="../notesSlides/notesSlide1.xml"/><Relationship Id="rId2" Type="http://schemas.openxmlformats.org/officeDocument/2006/relationships/audio" Target="../media/audio2.wav"/><Relationship Id="rId16" Type="http://schemas.openxmlformats.org/officeDocument/2006/relationships/audio" Target="../media/audio16.wav"/><Relationship Id="rId20" Type="http://schemas.openxmlformats.org/officeDocument/2006/relationships/audio" Target="../media/audio20.wav"/><Relationship Id="rId29" Type="http://schemas.openxmlformats.org/officeDocument/2006/relationships/audio" Target="../media/audio29.wav"/><Relationship Id="rId41" Type="http://schemas.openxmlformats.org/officeDocument/2006/relationships/audio" Target="../media/audio41.wav"/><Relationship Id="rId1" Type="http://schemas.openxmlformats.org/officeDocument/2006/relationships/audio" Target="../media/audio1.wav"/><Relationship Id="rId6" Type="http://schemas.openxmlformats.org/officeDocument/2006/relationships/audio" Target="../media/audio6.wav"/><Relationship Id="rId11" Type="http://schemas.openxmlformats.org/officeDocument/2006/relationships/audio" Target="../media/audio11.wav"/><Relationship Id="rId24" Type="http://schemas.openxmlformats.org/officeDocument/2006/relationships/audio" Target="../media/audio24.wav"/><Relationship Id="rId32" Type="http://schemas.openxmlformats.org/officeDocument/2006/relationships/audio" Target="../media/audio32.wav"/><Relationship Id="rId37" Type="http://schemas.openxmlformats.org/officeDocument/2006/relationships/audio" Target="../media/audio37.wav"/><Relationship Id="rId40" Type="http://schemas.openxmlformats.org/officeDocument/2006/relationships/audio" Target="../media/audio40.wav"/><Relationship Id="rId45" Type="http://schemas.openxmlformats.org/officeDocument/2006/relationships/slideLayout" Target="../slideLayouts/slideLayout12.xml"/><Relationship Id="rId5" Type="http://schemas.openxmlformats.org/officeDocument/2006/relationships/audio" Target="../media/audio5.wav"/><Relationship Id="rId15" Type="http://schemas.openxmlformats.org/officeDocument/2006/relationships/audio" Target="../media/audio15.wav"/><Relationship Id="rId23" Type="http://schemas.openxmlformats.org/officeDocument/2006/relationships/audio" Target="../media/audio23.wav"/><Relationship Id="rId28" Type="http://schemas.openxmlformats.org/officeDocument/2006/relationships/audio" Target="../media/audio28.wav"/><Relationship Id="rId36" Type="http://schemas.openxmlformats.org/officeDocument/2006/relationships/audio" Target="../media/audio36.wav"/><Relationship Id="rId10" Type="http://schemas.openxmlformats.org/officeDocument/2006/relationships/audio" Target="../media/audio10.wav"/><Relationship Id="rId19" Type="http://schemas.openxmlformats.org/officeDocument/2006/relationships/audio" Target="../media/audio19.wav"/><Relationship Id="rId31" Type="http://schemas.openxmlformats.org/officeDocument/2006/relationships/audio" Target="../media/audio31.wav"/><Relationship Id="rId44" Type="http://schemas.openxmlformats.org/officeDocument/2006/relationships/audio" Target="../media/audio44.wav"/><Relationship Id="rId4" Type="http://schemas.openxmlformats.org/officeDocument/2006/relationships/audio" Target="../media/audio4.wav"/><Relationship Id="rId9" Type="http://schemas.openxmlformats.org/officeDocument/2006/relationships/audio" Target="../media/audio9.wav"/><Relationship Id="rId14" Type="http://schemas.openxmlformats.org/officeDocument/2006/relationships/audio" Target="../media/audio14.wav"/><Relationship Id="rId22" Type="http://schemas.openxmlformats.org/officeDocument/2006/relationships/audio" Target="../media/audio22.wav"/><Relationship Id="rId27" Type="http://schemas.openxmlformats.org/officeDocument/2006/relationships/audio" Target="../media/audio27.wav"/><Relationship Id="rId30" Type="http://schemas.openxmlformats.org/officeDocument/2006/relationships/audio" Target="../media/audio30.wav"/><Relationship Id="rId35" Type="http://schemas.openxmlformats.org/officeDocument/2006/relationships/audio" Target="../media/audio35.wav"/><Relationship Id="rId43" Type="http://schemas.openxmlformats.org/officeDocument/2006/relationships/audio" Target="../media/audio4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50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600" u="sng" smtClean="0">
                <a:solidFill>
                  <a:schemeClr val="bg1"/>
                </a:solidFill>
              </a:rPr>
              <a:t>The 44 Sounds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ph type="tbl" idx="1"/>
          </p:nvPr>
        </p:nvGraphicFramePr>
        <p:xfrm>
          <a:off x="241300" y="1566863"/>
          <a:ext cx="8578850" cy="4525961"/>
        </p:xfrm>
        <a:graphic>
          <a:graphicData uri="http://schemas.openxmlformats.org/drawingml/2006/table">
            <a:tbl>
              <a:tblPr/>
              <a:tblGrid>
                <a:gridCol w="747713"/>
                <a:gridCol w="749300"/>
                <a:gridCol w="747712"/>
                <a:gridCol w="747713"/>
                <a:gridCol w="747712"/>
                <a:gridCol w="749300"/>
                <a:gridCol w="777875"/>
                <a:gridCol w="792163"/>
                <a:gridCol w="792162"/>
                <a:gridCol w="863600"/>
                <a:gridCol w="863600"/>
              </a:tblGrid>
              <a:tr h="1131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/b/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/f/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/g/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/h/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/j/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/k/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/l/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/m/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/n/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/ng/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/p/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/s/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/t/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/v/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/w/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/y/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/z/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/th/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/th/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/ch/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/sh/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/zh/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/a/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/e/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/i/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/o/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/u/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/ae/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/ee/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/ie/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/oe/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/ue/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/oo/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/ar/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/ur/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/au/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/er/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/ow/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/oi/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/air/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/ear/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ure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37" name="Reco104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764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8" name="Reco1060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205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9" name="Reco1061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2764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Reco1062.WAV">
            <a:hlinkClick r:id="" action="ppaction://media"/>
          </p:cNvPr>
          <p:cNvPicPr>
            <a:picLocks noRot="1" noChangeAspect="1" noChangeArrowheads="1"/>
          </p:cNvPicPr>
          <p:nvPr>
            <a:wavAudioFile r:embed="rId4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2764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1" name="Reco1063.WAV">
            <a:hlinkClick r:id="" action="ppaction://media"/>
          </p:cNvPr>
          <p:cNvPicPr>
            <a:picLocks noRot="1" noChangeAspect="1" noChangeArrowheads="1"/>
          </p:cNvPicPr>
          <p:nvPr>
            <a:wavAudioFile r:embed="rId5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2764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2" name="Reco1064.WAV">
            <a:hlinkClick r:id="" action="ppaction://media"/>
          </p:cNvPr>
          <p:cNvPicPr>
            <a:picLocks noRot="1" noChangeAspect="1" noChangeArrowheads="1"/>
          </p:cNvPicPr>
          <p:nvPr>
            <a:wavAudioFile r:embed="rId6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2764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3" name="Reco1065.WAV">
            <a:hlinkClick r:id="" action="ppaction://media"/>
          </p:cNvPr>
          <p:cNvPicPr>
            <a:picLocks noRot="1" noChangeAspect="1" noChangeArrowheads="1"/>
          </p:cNvPicPr>
          <p:nvPr>
            <a:wavAudioFile r:embed="rId7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2764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Reco1075.WAV">
            <a:hlinkClick r:id="" action="ppaction://media"/>
          </p:cNvPr>
          <p:cNvPicPr>
            <a:picLocks noRot="1" noChangeAspect="1" noChangeArrowheads="1"/>
          </p:cNvPicPr>
          <p:nvPr>
            <a:wavAudioFile r:embed="rId8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205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5" name="Reco1076.WAV">
            <a:hlinkClick r:id="" action="ppaction://media"/>
          </p:cNvPr>
          <p:cNvPicPr>
            <a:picLocks noRot="1" noChangeAspect="1" noChangeArrowheads="1"/>
          </p:cNvPicPr>
          <p:nvPr>
            <a:wavAudioFile r:embed="rId9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2764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6" name="Reco1077.WAV">
            <a:hlinkClick r:id="" action="ppaction://media"/>
          </p:cNvPr>
          <p:cNvPicPr>
            <a:picLocks noRot="1" noChangeAspect="1" noChangeArrowheads="1"/>
          </p:cNvPicPr>
          <p:nvPr>
            <a:wavAudioFile r:embed="rId10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720" y="2205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Reco1078.WAV">
            <a:hlinkClick r:id="" action="ppaction://media"/>
          </p:cNvPr>
          <p:cNvPicPr>
            <a:picLocks noRot="1" noChangeAspect="1" noChangeArrowheads="1"/>
          </p:cNvPicPr>
          <p:nvPr>
            <a:wavAudioFile r:embed="rId11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8" name="Reco1079.WAV">
            <a:hlinkClick r:id="" action="ppaction://media"/>
          </p:cNvPr>
          <p:cNvPicPr>
            <a:picLocks noRot="1" noChangeAspect="1" noChangeArrowheads="1"/>
          </p:cNvPicPr>
          <p:nvPr>
            <a:wavAudioFile r:embed="rId12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9" name="Reco1080.WAV">
            <a:hlinkClick r:id="" action="ppaction://media"/>
          </p:cNvPr>
          <p:cNvPicPr>
            <a:picLocks noRot="1" noChangeAspect="1" noChangeArrowheads="1"/>
          </p:cNvPicPr>
          <p:nvPr>
            <a:wavAudioFile r:embed="rId13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0" name="Reco1091.WAV">
            <a:hlinkClick r:id="" action="ppaction://media"/>
          </p:cNvPr>
          <p:cNvPicPr>
            <a:picLocks noRot="1" noChangeAspect="1" noChangeArrowheads="1"/>
          </p:cNvPicPr>
          <p:nvPr>
            <a:wavAudioFile r:embed="rId14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1" name="Reco1092.WAV">
            <a:hlinkClick r:id="" action="ppaction://media"/>
          </p:cNvPr>
          <p:cNvPicPr>
            <a:picLocks noRot="1" noChangeAspect="1" noChangeArrowheads="1"/>
          </p:cNvPicPr>
          <p:nvPr>
            <a:wavAudioFile r:embed="rId15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2" name="Reco1093.WAV">
            <a:hlinkClick r:id="" action="ppaction://media"/>
          </p:cNvPr>
          <p:cNvPicPr>
            <a:picLocks noRot="1" noChangeAspect="1" noChangeArrowheads="1"/>
          </p:cNvPicPr>
          <p:nvPr>
            <a:wavAudioFile r:embed="rId16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357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3" name="Reco1094.WAV">
            <a:hlinkClick r:id="" action="ppaction://media"/>
          </p:cNvPr>
          <p:cNvPicPr>
            <a:picLocks noRot="1" noChangeAspect="1" noChangeArrowheads="1"/>
          </p:cNvPicPr>
          <p:nvPr>
            <a:wavAudioFile r:embed="rId17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357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4" name="Reco1095.WAV">
            <a:hlinkClick r:id="" action="ppaction://media"/>
          </p:cNvPr>
          <p:cNvPicPr>
            <a:picLocks noRot="1" noChangeAspect="1" noChangeArrowheads="1"/>
          </p:cNvPicPr>
          <p:nvPr>
            <a:wavAudioFile r:embed="rId18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357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5" name="Reco1096.WAV">
            <a:hlinkClick r:id="" action="ppaction://media"/>
          </p:cNvPr>
          <p:cNvPicPr>
            <a:picLocks noRot="1" noChangeAspect="1" noChangeArrowheads="1"/>
          </p:cNvPicPr>
          <p:nvPr>
            <a:wavAudioFile r:embed="rId19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6" name="Reco1107.WAV">
            <a:hlinkClick r:id="" action="ppaction://media"/>
          </p:cNvPr>
          <p:cNvPicPr>
            <a:picLocks noRot="1" noChangeAspect="1" noChangeArrowheads="1"/>
          </p:cNvPicPr>
          <p:nvPr>
            <a:wavAudioFile r:embed="rId20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284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7" name="Reco1108.WAV">
            <a:hlinkClick r:id="" action="ppaction://media"/>
          </p:cNvPr>
          <p:cNvPicPr>
            <a:picLocks noRot="1" noChangeAspect="1" noChangeArrowheads="1"/>
          </p:cNvPicPr>
          <p:nvPr>
            <a:wavAudioFile r:embed="rId21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437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8" name="Reco1109.WAV">
            <a:hlinkClick r:id="" action="ppaction://media"/>
          </p:cNvPr>
          <p:cNvPicPr>
            <a:picLocks noRot="1" noChangeAspect="1" noChangeArrowheads="1"/>
          </p:cNvPicPr>
          <p:nvPr>
            <a:wavAudioFile r:embed="rId22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437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9" name="Reco1110.WAV">
            <a:hlinkClick r:id="" action="ppaction://media"/>
          </p:cNvPr>
          <p:cNvPicPr>
            <a:picLocks noRot="1" noChangeAspect="1" noChangeArrowheads="1"/>
          </p:cNvPicPr>
          <p:nvPr>
            <a:wavAudioFile r:embed="rId23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365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0" name="Reco1111.WAV">
            <a:hlinkClick r:id="" action="ppaction://media"/>
          </p:cNvPr>
          <p:cNvPicPr>
            <a:picLocks noRot="1" noChangeAspect="1" noChangeArrowheads="1"/>
          </p:cNvPicPr>
          <p:nvPr>
            <a:wavAudioFile r:embed="rId24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365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1" name="Reco1112.WAV">
            <a:hlinkClick r:id="" action="ppaction://media"/>
          </p:cNvPr>
          <p:cNvPicPr>
            <a:picLocks noRot="1" noChangeAspect="1" noChangeArrowheads="1"/>
          </p:cNvPicPr>
          <p:nvPr>
            <a:wavAudioFile r:embed="rId25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365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2" name="Reco1122.WAV">
            <a:hlinkClick r:id="" action="ppaction://media"/>
          </p:cNvPr>
          <p:cNvPicPr>
            <a:picLocks noRot="1" noChangeAspect="1" noChangeArrowheads="1"/>
          </p:cNvPicPr>
          <p:nvPr>
            <a:wavAudioFile r:embed="rId26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437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3" name="Reco1123.WAV">
            <a:hlinkClick r:id="" action="ppaction://media"/>
          </p:cNvPr>
          <p:cNvPicPr>
            <a:picLocks noRot="1" noChangeAspect="1" noChangeArrowheads="1"/>
          </p:cNvPicPr>
          <p:nvPr>
            <a:wavAudioFile r:embed="rId27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508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4" name="Reco1124.WAV">
            <a:hlinkClick r:id="" action="ppaction://media"/>
          </p:cNvPr>
          <p:cNvPicPr>
            <a:picLocks noRot="1" noChangeAspect="1" noChangeArrowheads="1"/>
          </p:cNvPicPr>
          <p:nvPr>
            <a:wavAudioFile r:embed="rId28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437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5" name="Reco1125.WAV">
            <a:hlinkClick r:id="" action="ppaction://media"/>
          </p:cNvPr>
          <p:cNvPicPr>
            <a:picLocks noRot="1" noChangeAspect="1" noChangeArrowheads="1"/>
          </p:cNvPicPr>
          <p:nvPr>
            <a:wavAudioFile r:embed="rId29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437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6" name="Reco1126.WAV">
            <a:hlinkClick r:id="" action="ppaction://media"/>
          </p:cNvPr>
          <p:cNvPicPr>
            <a:picLocks noRot="1" noChangeAspect="1" noChangeArrowheads="1"/>
          </p:cNvPicPr>
          <p:nvPr>
            <a:wavAudioFile r:embed="rId30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365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7" name="Reco1127.WAV">
            <a:hlinkClick r:id="" action="ppaction://media"/>
          </p:cNvPr>
          <p:cNvPicPr>
            <a:picLocks noRot="1" noChangeAspect="1" noChangeArrowheads="1"/>
          </p:cNvPicPr>
          <p:nvPr>
            <a:wavAudioFile r:embed="rId31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4370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8" name="Reco1128.WAV">
            <a:hlinkClick r:id="" action="ppaction://media"/>
          </p:cNvPr>
          <p:cNvPicPr>
            <a:picLocks noRot="1" noChangeAspect="1" noChangeArrowheads="1"/>
          </p:cNvPicPr>
          <p:nvPr>
            <a:wavAudioFile r:embed="rId32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16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9" name="Reco1138.WAV">
            <a:hlinkClick r:id="" action="ppaction://media"/>
          </p:cNvPr>
          <p:cNvPicPr>
            <a:picLocks noRot="1" noChangeAspect="1" noChangeArrowheads="1"/>
          </p:cNvPicPr>
          <p:nvPr>
            <a:wavAudioFile r:embed="rId33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516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0" name="Reco1139.WAV">
            <a:hlinkClick r:id="" action="ppaction://media"/>
          </p:cNvPr>
          <p:cNvPicPr>
            <a:picLocks noRot="1" noChangeAspect="1" noChangeArrowheads="1"/>
          </p:cNvPicPr>
          <p:nvPr>
            <a:wavAudioFile r:embed="rId34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516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1" name="Reco1140.WAV">
            <a:hlinkClick r:id="" action="ppaction://media"/>
          </p:cNvPr>
          <p:cNvPicPr>
            <a:picLocks noRot="1" noChangeAspect="1" noChangeArrowheads="1"/>
          </p:cNvPicPr>
          <p:nvPr>
            <a:wavAudioFile r:embed="rId35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445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2" name="Reco1141.WAV">
            <a:hlinkClick r:id="" action="ppaction://media"/>
          </p:cNvPr>
          <p:cNvPicPr>
            <a:picLocks noRot="1" noChangeAspect="1" noChangeArrowheads="1"/>
          </p:cNvPicPr>
          <p:nvPr>
            <a:wavAudioFile r:embed="rId36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445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3" name="Reco1142.WAV">
            <a:hlinkClick r:id="" action="ppaction://media"/>
          </p:cNvPr>
          <p:cNvPicPr>
            <a:picLocks noRot="1" noChangeAspect="1" noChangeArrowheads="1"/>
          </p:cNvPicPr>
          <p:nvPr>
            <a:wavAudioFile r:embed="rId37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445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" name="Reco1143.WAV">
            <a:hlinkClick r:id="" action="ppaction://media"/>
          </p:cNvPr>
          <p:cNvPicPr>
            <a:picLocks noRot="1" noChangeAspect="1" noChangeArrowheads="1"/>
          </p:cNvPicPr>
          <p:nvPr>
            <a:wavAudioFile r:embed="rId38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5445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" name="Reco1153.WAV">
            <a:hlinkClick r:id="" action="ppaction://media"/>
          </p:cNvPr>
          <p:cNvPicPr>
            <a:picLocks noRot="1" noChangeAspect="1" noChangeArrowheads="1"/>
          </p:cNvPicPr>
          <p:nvPr>
            <a:wavAudioFile r:embed="rId39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3736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" name="Reco1154.WAV">
            <a:hlinkClick r:id="" action="ppaction://media"/>
          </p:cNvPr>
          <p:cNvPicPr>
            <a:picLocks noRot="1" noChangeAspect="1" noChangeArrowheads="1"/>
          </p:cNvPicPr>
          <p:nvPr>
            <a:wavAudioFile r:embed="rId40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445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" name="Reco1155.WAV">
            <a:hlinkClick r:id="" action="ppaction://media"/>
          </p:cNvPr>
          <p:cNvPicPr>
            <a:picLocks noRot="1" noChangeAspect="1" noChangeArrowheads="1"/>
          </p:cNvPicPr>
          <p:nvPr>
            <a:wavAudioFile r:embed="rId41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5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8" name="Reco1156.WAV">
            <a:hlinkClick r:id="" action="ppaction://media"/>
          </p:cNvPr>
          <p:cNvPicPr>
            <a:picLocks noRot="1" noChangeAspect="1" noChangeArrowheads="1"/>
          </p:cNvPicPr>
          <p:nvPr>
            <a:wavAudioFile r:embed="rId42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205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9" name="Reco1157.WAV">
            <a:hlinkClick r:id="" action="ppaction://media"/>
          </p:cNvPr>
          <p:cNvPicPr>
            <a:picLocks noRot="1" noChangeAspect="1" noChangeArrowheads="1"/>
          </p:cNvPicPr>
          <p:nvPr>
            <a:wavAudioFile r:embed="rId43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131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80" name="Reco1158.WAV">
            <a:hlinkClick r:id="" action="ppaction://media"/>
          </p:cNvPr>
          <p:cNvPicPr>
            <a:picLocks noRot="1" noChangeAspect="1" noChangeArrowheads="1"/>
          </p:cNvPicPr>
          <p:nvPr>
            <a:wavAudioFile r:embed="rId44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4451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3113" y="260648"/>
            <a:ext cx="7775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View as slideshow and click </a:t>
            </a:r>
            <a:r>
              <a:rPr lang="en-GB" dirty="0" smtClean="0"/>
              <a:t>on the        to hear the letter </a:t>
            </a:r>
            <a:r>
              <a:rPr lang="en-GB" dirty="0" smtClean="0"/>
              <a:t>sound.</a:t>
            </a:r>
            <a:endParaRPr lang="en-GB" dirty="0"/>
          </a:p>
        </p:txBody>
      </p:sp>
      <p:pic>
        <p:nvPicPr>
          <p:cNvPr id="50" name="Reco1077.WAV">
            <a:hlinkClick r:id="" action="ppaction://media"/>
          </p:cNvPr>
          <p:cNvPicPr>
            <a:picLocks noRot="1" noChangeAspect="1" noChangeArrowheads="1"/>
          </p:cNvPicPr>
          <p:nvPr>
            <a:wavAudioFile r:embed="rId10" name="Recorded Sound"/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681" y="292914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79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3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3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00" fill="hold"/>
                                        <p:tgtEl>
                                          <p:spTgt spid="31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3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000" fill="hold"/>
                                        <p:tgtEl>
                                          <p:spTgt spid="31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39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000" fill="hold"/>
                                        <p:tgtEl>
                                          <p:spTgt spid="31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40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000" fill="hold"/>
                                        <p:tgtEl>
                                          <p:spTgt spid="31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1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41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000" fill="hold"/>
                                        <p:tgtEl>
                                          <p:spTgt spid="31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42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000" fill="hold"/>
                                        <p:tgtEl>
                                          <p:spTgt spid="31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43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000" fill="hold"/>
                                        <p:tgtEl>
                                          <p:spTgt spid="31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44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000" fill="hold"/>
                                        <p:tgtEl>
                                          <p:spTgt spid="31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45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000" fill="hold"/>
                                        <p:tgtEl>
                                          <p:spTgt spid="31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6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46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000" fill="hold"/>
                                        <p:tgtEl>
                                          <p:spTgt spid="31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7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47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000" fill="hold"/>
                                        <p:tgtEl>
                                          <p:spTgt spid="31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8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48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2000" fill="hold"/>
                                        <p:tgtEl>
                                          <p:spTgt spid="3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9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49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2000" fill="hold"/>
                                        <p:tgtEl>
                                          <p:spTgt spid="31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0"/>
                  </p:tgtEl>
                </p:cond>
              </p:nextCondLst>
            </p:seq>
            <p:audio>
              <p:cMediaNode>
                <p:cTn id="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50"/>
                </p:tgtEl>
              </p:cMediaNode>
            </p:audio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1000" fill="hold"/>
                                        <p:tgtEl>
                                          <p:spTgt spid="31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1"/>
                  </p:tgtEl>
                </p:cond>
              </p:nextCondLst>
            </p:seq>
            <p:audio>
              <p:cMediaNode>
                <p:cTn id="9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51"/>
                </p:tgtEl>
              </p:cMediaNode>
            </p:audio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1000" fill="hold"/>
                                        <p:tgtEl>
                                          <p:spTgt spid="31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2"/>
                  </p:tgtEl>
                </p:cond>
              </p:nextCondLst>
            </p:seq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52"/>
                </p:tgtEl>
              </p:cMediaNode>
            </p:audio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2000" fill="hold"/>
                                        <p:tgtEl>
                                          <p:spTgt spid="31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3"/>
                  </p:tgtEl>
                </p:cond>
              </p:nextCondLst>
            </p:seq>
            <p:audio>
              <p:cMediaNode>
                <p:cTn id="10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53"/>
                </p:tgtEl>
              </p:cMediaNode>
            </p:audio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8" dur="1000" fill="hold"/>
                                        <p:tgtEl>
                                          <p:spTgt spid="3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"/>
                  </p:tgtEl>
                </p:cond>
              </p:nextCondLst>
            </p:seq>
            <p:audio>
              <p:cMediaNode>
                <p:cTn id="10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54"/>
                </p:tgtEl>
              </p:cMediaNode>
            </p:audio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4" dur="2000" fill="hold"/>
                                        <p:tgtEl>
                                          <p:spTgt spid="31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5"/>
                  </p:tgtEl>
                </p:cond>
              </p:nextCondLst>
            </p:seq>
            <p:audio>
              <p:cMediaNode>
                <p:cTn id="1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55"/>
                </p:tgtEl>
              </p:cMediaNode>
            </p:audio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2000" fill="hold"/>
                                        <p:tgtEl>
                                          <p:spTgt spid="31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6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56"/>
                </p:tgtEl>
              </p:cMediaNode>
            </p:audio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6" dur="1000" fill="hold"/>
                                        <p:tgtEl>
                                          <p:spTgt spid="31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7"/>
                  </p:tgtEl>
                </p:cond>
              </p:nextCondLst>
            </p:seq>
            <p:audio>
              <p:cMediaNode>
                <p:cTn id="1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57"/>
                </p:tgtEl>
              </p:cMediaNode>
            </p:audio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2" dur="2000" fill="hold"/>
                                        <p:tgtEl>
                                          <p:spTgt spid="3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8"/>
                  </p:tgtEl>
                </p:cond>
              </p:nextCondLst>
            </p:seq>
            <p:audio>
              <p:cMediaNode>
                <p:cTn id="1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58"/>
                </p:tgtEl>
              </p:cMediaNode>
            </p:audio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8" dur="1000" fill="hold"/>
                                        <p:tgtEl>
                                          <p:spTgt spid="31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9"/>
                  </p:tgtEl>
                </p:cond>
              </p:nextCondLst>
            </p:seq>
            <p:audio>
              <p:cMediaNode>
                <p:cTn id="1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59"/>
                </p:tgtEl>
              </p:cMediaNode>
            </p:audio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4" dur="1000" fill="hold"/>
                                        <p:tgtEl>
                                          <p:spTgt spid="31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0"/>
                  </p:tgtEl>
                </p:cond>
              </p:nextCondLst>
            </p:seq>
            <p:audio>
              <p:cMediaNode>
                <p:cTn id="1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0"/>
                </p:tgtEl>
              </p:cMediaNode>
            </p:audio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0" dur="1000" fill="hold"/>
                                        <p:tgtEl>
                                          <p:spTgt spid="31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1"/>
                  </p:tgtEl>
                </p:cond>
              </p:nextCondLst>
            </p:seq>
            <p:audio>
              <p:cMediaNode>
                <p:cTn id="1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1"/>
                </p:tgtEl>
              </p:cMediaNode>
            </p:audio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6" dur="2000" fill="hold"/>
                                        <p:tgtEl>
                                          <p:spTgt spid="3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2"/>
                  </p:tgtEl>
                </p:cond>
              </p:nextCondLst>
            </p:seq>
            <p:audio>
              <p:cMediaNode>
                <p:cTn id="1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2"/>
                </p:tgtEl>
              </p:cMediaNode>
            </p:audio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2" dur="1000" fill="hold"/>
                                        <p:tgtEl>
                                          <p:spTgt spid="31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3"/>
                  </p:tgtEl>
                </p:cond>
              </p:nextCondLst>
            </p:seq>
            <p:audio>
              <p:cMediaNode>
                <p:cTn id="1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3"/>
                </p:tgtEl>
              </p:cMediaNode>
            </p:audio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 nodeType="clickPar">
                      <p:stCondLst>
                        <p:cond delay="0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8" dur="1000" fill="hold"/>
                                        <p:tgtEl>
                                          <p:spTgt spid="31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4"/>
                  </p:tgtEl>
                </p:cond>
              </p:nextCondLst>
            </p:seq>
            <p:audio>
              <p:cMediaNode>
                <p:cTn id="1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4"/>
                </p:tgtEl>
              </p:cMediaNode>
            </p:audio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4" dur="1000" fill="hold"/>
                                        <p:tgtEl>
                                          <p:spTgt spid="3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5"/>
                  </p:tgtEl>
                </p:cond>
              </p:nextCondLst>
            </p:seq>
            <p:audio>
              <p:cMediaNode>
                <p:cTn id="1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5"/>
                </p:tgtEl>
              </p:cMediaNode>
            </p:audio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 nodeType="clickPar">
                      <p:stCondLst>
                        <p:cond delay="0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0" dur="1000" fill="hold"/>
                                        <p:tgtEl>
                                          <p:spTgt spid="31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6"/>
                  </p:tgtEl>
                </p:cond>
              </p:nextCondLst>
            </p:seq>
            <p:audio>
              <p:cMediaNode>
                <p:cTn id="1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6"/>
                </p:tgtEl>
              </p:cMediaNode>
            </p:audio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6" dur="1000" fill="hold"/>
                                        <p:tgtEl>
                                          <p:spTgt spid="31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7"/>
                  </p:tgtEl>
                </p:cond>
              </p:nextCondLst>
            </p:seq>
            <p:audio>
              <p:cMediaNode>
                <p:cTn id="1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7"/>
                </p:tgtEl>
              </p:cMediaNode>
            </p:audio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 nodeType="clickPar">
                      <p:stCondLst>
                        <p:cond delay="0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2" dur="1000" fill="hold"/>
                                        <p:tgtEl>
                                          <p:spTgt spid="3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8"/>
                  </p:tgtEl>
                </p:cond>
              </p:nextCondLst>
            </p:seq>
            <p:audio>
              <p:cMediaNode>
                <p:cTn id="19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8"/>
                </p:tgtEl>
              </p:cMediaNode>
            </p:audio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 nodeType="clickPar">
                      <p:stCondLst>
                        <p:cond delay="0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8" dur="1000" fill="hold"/>
                                        <p:tgtEl>
                                          <p:spTgt spid="3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audio>
              <p:cMediaNode>
                <p:cTn id="19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9"/>
                </p:tgtEl>
              </p:cMediaNode>
            </p:audio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 nodeType="clickPar">
                      <p:stCondLst>
                        <p:cond delay="0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4" dur="2000" fill="hold"/>
                                        <p:tgtEl>
                                          <p:spTgt spid="3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0"/>
                  </p:tgtEl>
                </p:cond>
              </p:nextCondLst>
            </p:seq>
            <p:audio>
              <p:cMediaNode>
                <p:cTn id="20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0"/>
                </p:tgtEl>
              </p:cMediaNode>
            </p:audio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 nodeType="clickPar">
                      <p:stCondLst>
                        <p:cond delay="0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0" dur="1000" fill="hold"/>
                                        <p:tgtEl>
                                          <p:spTgt spid="3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1"/>
                  </p:tgtEl>
                </p:cond>
              </p:nextCondLst>
            </p:seq>
            <p:audio>
              <p:cMediaNode>
                <p:cTn id="2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1"/>
                </p:tgtEl>
              </p:cMediaNode>
            </p:audio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6" dur="1000" fill="hold"/>
                                        <p:tgtEl>
                                          <p:spTgt spid="3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2"/>
                  </p:tgtEl>
                </p:cond>
              </p:nextCondLst>
            </p:seq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2"/>
                </p:tgtEl>
              </p:cMediaNode>
            </p:audio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2" dur="1000" fill="hold"/>
                                        <p:tgtEl>
                                          <p:spTgt spid="31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3"/>
                  </p:tgtEl>
                </p:cond>
              </p:nextCondLst>
            </p:seq>
            <p:audio>
              <p:cMediaNode>
                <p:cTn id="2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3"/>
                </p:tgtEl>
              </p:cMediaNode>
            </p:audio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3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 nodeType="clickPar">
                      <p:stCondLst>
                        <p:cond delay="0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8" dur="1000" fill="hold"/>
                                        <p:tgtEl>
                                          <p:spTgt spid="31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"/>
                  </p:tgtEl>
                </p:cond>
              </p:nextCondLst>
            </p:seq>
            <p:audio>
              <p:cMediaNode>
                <p:cTn id="2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4"/>
                </p:tgtEl>
              </p:cMediaNode>
            </p:audio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3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 nodeType="clickPar">
                      <p:stCondLst>
                        <p:cond delay="0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4" dur="1000" fill="hold"/>
                                        <p:tgtEl>
                                          <p:spTgt spid="31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"/>
                  </p:tgtEl>
                </p:cond>
              </p:nextCondLst>
            </p:seq>
            <p:audio>
              <p:cMediaNode>
                <p:cTn id="2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"/>
                </p:tgtEl>
              </p:cMediaNode>
            </p:audio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 nodeType="clickPar">
                      <p:stCondLst>
                        <p:cond delay="0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0" dur="1000" fill="hold"/>
                                        <p:tgtEl>
                                          <p:spTgt spid="31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"/>
                  </p:tgtEl>
                </p:cond>
              </p:nextCondLst>
            </p:seq>
            <p:audio>
              <p:cMediaNode>
                <p:cTn id="2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6"/>
                </p:tgtEl>
              </p:cMediaNode>
            </p:audio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6" dur="1000" fill="hold"/>
                                        <p:tgtEl>
                                          <p:spTgt spid="31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"/>
                  </p:tgtEl>
                </p:cond>
              </p:nextCondLst>
            </p:seq>
            <p:audio>
              <p:cMediaNode>
                <p:cTn id="2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"/>
                </p:tgtEl>
              </p:cMediaNode>
            </p:audio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 nodeType="clickPar">
                      <p:stCondLst>
                        <p:cond delay="0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2" dur="2000" fill="hold"/>
                                        <p:tgtEl>
                                          <p:spTgt spid="31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"/>
                  </p:tgtEl>
                </p:cond>
              </p:nextCondLst>
            </p:seq>
            <p:audio>
              <p:cMediaNode>
                <p:cTn id="2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8"/>
                </p:tgtEl>
              </p:cMediaNode>
            </p:audio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3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 nodeType="clickPar">
                      <p:stCondLst>
                        <p:cond delay="0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8" dur="2000" fill="hold"/>
                                        <p:tgtEl>
                                          <p:spTgt spid="31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"/>
                  </p:tgtEl>
                </p:cond>
              </p:nextCondLst>
            </p:seq>
            <p:audio>
              <p:cMediaNode>
                <p:cTn id="2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9"/>
                </p:tgtEl>
              </p:cMediaNode>
            </p:audio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3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 nodeType="clickPar">
                      <p:stCondLst>
                        <p:cond delay="0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4" dur="2000" fill="hold"/>
                                        <p:tgtEl>
                                          <p:spTgt spid="3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"/>
                  </p:tgtEl>
                </p:cond>
              </p:nextCondLst>
            </p:seq>
            <p:audio>
              <p:cMediaNode>
                <p:cTn id="2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80"/>
                </p:tgtEl>
              </p:cMediaNode>
            </p:audio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0" dur="1000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audio>
              <p:cMediaNode>
                <p:cTn id="2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149</Words>
  <Application>Microsoft Office PowerPoint</Application>
  <PresentationFormat>On-screen Show (4:3)</PresentationFormat>
  <Paragraphs>49</Paragraphs>
  <Slides>1</Slides>
  <Notes>1</Notes>
  <HiddenSlides>0</HiddenSlides>
  <MMClips>45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44 Sounds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44 Sounds</dc:title>
  <dc:creator>Ursula Hargrave</dc:creator>
  <cp:lastModifiedBy>Ursula Hargrave</cp:lastModifiedBy>
  <cp:revision>2</cp:revision>
  <dcterms:created xsi:type="dcterms:W3CDTF">2017-11-15T10:52:29Z</dcterms:created>
  <dcterms:modified xsi:type="dcterms:W3CDTF">2017-11-15T10:58:22Z</dcterms:modified>
</cp:coreProperties>
</file>