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EA9FAB-FDD3-48B1-BC37-20B567E2036F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F0059-AC6C-4189-8EAE-81270C75A2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934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DF0059-AC6C-4189-8EAE-81270C75A2D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349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6235-3DBF-42DF-ABF2-166BBF7E5F01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0B3CF-E99D-4403-861E-53CA0A47D1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517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6235-3DBF-42DF-ABF2-166BBF7E5F01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0B3CF-E99D-4403-861E-53CA0A47D1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087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6235-3DBF-42DF-ABF2-166BBF7E5F01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0B3CF-E99D-4403-861E-53CA0A47D1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190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6235-3DBF-42DF-ABF2-166BBF7E5F01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0B3CF-E99D-4403-861E-53CA0A47D1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36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6235-3DBF-42DF-ABF2-166BBF7E5F01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0B3CF-E99D-4403-861E-53CA0A47D1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064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6235-3DBF-42DF-ABF2-166BBF7E5F01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0B3CF-E99D-4403-861E-53CA0A47D1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765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6235-3DBF-42DF-ABF2-166BBF7E5F01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0B3CF-E99D-4403-861E-53CA0A47D1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155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6235-3DBF-42DF-ABF2-166BBF7E5F01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0B3CF-E99D-4403-861E-53CA0A47D1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216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6235-3DBF-42DF-ABF2-166BBF7E5F01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0B3CF-E99D-4403-861E-53CA0A47D1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290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6235-3DBF-42DF-ABF2-166BBF7E5F01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0B3CF-E99D-4403-861E-53CA0A47D1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962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6235-3DBF-42DF-ABF2-166BBF7E5F01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0B3CF-E99D-4403-861E-53CA0A47D1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901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16235-3DBF-42DF-ABF2-166BBF7E5F01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0B3CF-E99D-4403-861E-53CA0A47D1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630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57781" y="-28494"/>
            <a:ext cx="362443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   </a:t>
            </a:r>
            <a:r>
              <a:rPr lang="en-GB" sz="1200" b="1" dirty="0">
                <a:latin typeface="Comic Sans MS" panose="030F0702030302020204" pitchFamily="66" charset="0"/>
              </a:rPr>
              <a:t>St. </a:t>
            </a:r>
            <a:r>
              <a:rPr lang="en-GB" sz="1200" b="1" dirty="0" err="1">
                <a:latin typeface="Comic Sans MS" panose="030F0702030302020204" pitchFamily="66" charset="0"/>
              </a:rPr>
              <a:t>Clement’s</a:t>
            </a:r>
            <a:r>
              <a:rPr lang="en-GB" sz="1200" b="1" dirty="0">
                <a:latin typeface="Comic Sans MS" panose="030F0702030302020204" pitchFamily="66" charset="0"/>
              </a:rPr>
              <a:t> Catholic Primary Sc</a:t>
            </a:r>
            <a:r>
              <a:rPr lang="en-GB" sz="1400" b="1" dirty="0">
                <a:latin typeface="Comic Sans MS" panose="030F0702030302020204" pitchFamily="66" charset="0"/>
              </a:rPr>
              <a:t>hool</a:t>
            </a:r>
          </a:p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  Reception – Hedgehog Class Autumn 1 2022</a:t>
            </a:r>
          </a:p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Topic: I wonder what is special?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797" y="21011"/>
            <a:ext cx="3140280" cy="218521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Comic Sans MS" panose="030F0702030302020204" pitchFamily="66" charset="0"/>
              </a:rPr>
              <a:t>Expressive Arts and Design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Join in with familiar songs and nursery rhymes and begin to learn new songs.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Beginning to mix colours.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Build stories around toys (small world) use available props to support role play.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Build models using construction equipment.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Modelling with recycled materials– children to explain what they did.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Making animal models linked with the Creation Story  (RE topic).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Role play inside and outside.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Paint and collage a self portrait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Feelings: acting out emotions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Drama through Literacy and 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852" y="2248029"/>
            <a:ext cx="3140280" cy="273921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Comic Sans MS" panose="030F0702030302020204" pitchFamily="66" charset="0"/>
              </a:rPr>
              <a:t>Literacy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Talking about our favourite books, songs and rhymes.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Handle books correctly and follow print left to right, top to bottom.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Locate the title.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Re-telling a story in the correct order.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Read, Write Inc. Phonics Scheme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Learn letter sounds and how to form letter shapes.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Segment and blend words orally.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Recognise words that rhyme.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Developing pencil control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Identify dominant hand and develop a tripod grip.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Recognising and writing their name.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Ascribing meanings to their marks and begin labelling.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Writing for a purpose throughout the classroom environment.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852" y="5029044"/>
            <a:ext cx="3140280" cy="176971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Comic Sans MS" panose="030F0702030302020204" pitchFamily="66" charset="0"/>
              </a:rPr>
              <a:t>Communication and Language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Settling in activities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Making friends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Talk about experiences that are familiar to them.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Discussing family routines and special occasions.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Show an interest in the lives of other people.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Follow instructions (settling in, putting my things away).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Develop vocabulary through stories and topic work.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Sharing our ‘Chatterboxes’ in circle time/PSHE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Singing songs, reciting poems/listening to stories.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67421" y="5800180"/>
            <a:ext cx="2592288" cy="923330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omic Sans MS" panose="030F0702030302020204" pitchFamily="66" charset="0"/>
              </a:rPr>
              <a:t>PSHE</a:t>
            </a:r>
          </a:p>
          <a:p>
            <a:r>
              <a:rPr lang="en-GB" sz="900" dirty="0">
                <a:latin typeface="Comic Sans MS" panose="030F0702030302020204" pitchFamily="66" charset="0"/>
              </a:rPr>
              <a:t>We will follow the Story Project to develop the children’s emotional literacy.</a:t>
            </a:r>
          </a:p>
          <a:p>
            <a:pPr algn="ctr"/>
            <a:r>
              <a:rPr lang="en-GB" sz="900" b="1" dirty="0">
                <a:latin typeface="Comic Sans MS" panose="030F0702030302020204" pitchFamily="66" charset="0"/>
              </a:rPr>
              <a:t>RSE</a:t>
            </a:r>
          </a:p>
          <a:p>
            <a:r>
              <a:rPr lang="en-GB" sz="900" dirty="0">
                <a:latin typeface="Comic Sans MS" panose="030F0702030302020204" pitchFamily="66" charset="0"/>
              </a:rPr>
              <a:t>We will follow the ‘Journey in Love’ programme.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95036" y="599174"/>
            <a:ext cx="3089161" cy="260071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Comic Sans MS" panose="030F0702030302020204" pitchFamily="66" charset="0"/>
              </a:rPr>
              <a:t>Understanding the world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Describing people who are familiar to them.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Talking about the things or people that are special </a:t>
            </a:r>
            <a:r>
              <a:rPr lang="en-GB" sz="900" dirty="0" err="1">
                <a:latin typeface="Comic Sans MS" panose="030F0702030302020204" pitchFamily="66" charset="0"/>
              </a:rPr>
              <a:t>e.g</a:t>
            </a:r>
            <a:r>
              <a:rPr lang="en-GB" sz="900" dirty="0">
                <a:latin typeface="Comic Sans MS" panose="030F0702030302020204" pitchFamily="66" charset="0"/>
              </a:rPr>
              <a:t> my family, my pets, my toys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Show interest in the lives of other people who are familiar to them.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Recognise that people have different beliefs and celebrate special times in different ways.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Talk about what they do with their family and places they have been to with their family.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Draw a simple map.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Use </a:t>
            </a:r>
            <a:r>
              <a:rPr lang="en-GB" sz="900" dirty="0" err="1">
                <a:latin typeface="Comic Sans MS" panose="030F0702030302020204" pitchFamily="66" charset="0"/>
              </a:rPr>
              <a:t>Beebots</a:t>
            </a:r>
            <a:r>
              <a:rPr lang="en-GB" sz="900" dirty="0">
                <a:latin typeface="Comic Sans MS" panose="030F0702030302020204" pitchFamily="66" charset="0"/>
              </a:rPr>
              <a:t> and explore Purple Mash on laptops.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Talk about things they have observed (animals).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Show care for living things (pets).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Ask questions about the place where they live or the natural world.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Harvest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Changing seasons: Autumn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81512" y="4776823"/>
            <a:ext cx="3102641" cy="204671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Comic Sans MS" panose="030F0702030302020204" pitchFamily="66" charset="0"/>
              </a:rPr>
              <a:t>Mathematics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Introduce maths in key areas of the provision.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Discuss key times in the school day.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Introduce class routines happening daily and weekly.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Explore continuous provision inside and outside.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Where do things belong?  Positional language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BASELINE</a:t>
            </a:r>
            <a:endParaRPr lang="en-GB" sz="8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900" dirty="0">
              <a:latin typeface="Comic Sans MS" panose="030F0702030302020204" pitchFamily="66" charset="0"/>
            </a:endParaRPr>
          </a:p>
          <a:p>
            <a:r>
              <a:rPr lang="en-GB" sz="900" dirty="0">
                <a:latin typeface="Comic Sans MS" panose="030F0702030302020204" pitchFamily="66" charset="0"/>
              </a:rPr>
              <a:t>        JUST LIKE 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Match and sort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Compare amounts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Compare size, mass and capacity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Exploring pattern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67420" y="50773"/>
            <a:ext cx="2592288" cy="303159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Comic Sans MS" panose="030F0702030302020204" pitchFamily="66" charset="0"/>
              </a:rPr>
              <a:t>Personal, Social and Emotional 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Following St </a:t>
            </a:r>
            <a:r>
              <a:rPr lang="en-GB" sz="900" dirty="0" err="1">
                <a:latin typeface="Comic Sans MS" panose="030F0702030302020204" pitchFamily="66" charset="0"/>
              </a:rPr>
              <a:t>Clement’s</a:t>
            </a:r>
            <a:r>
              <a:rPr lang="en-GB" sz="900" dirty="0">
                <a:latin typeface="Comic Sans MS" panose="030F0702030302020204" pitchFamily="66" charset="0"/>
              </a:rPr>
              <a:t> School rules.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Discussing their feelings at different times.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Turn taking, sharing and caring in small groups e.g. sharing their ‘Chatterbox’.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Recognising and following school and classroom routines and expectations.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Expressing their needs and opinions.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Comparing their families and lifestyles of others.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Talking about people who are important to them and who help them.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Developing friendships.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Lunchtime routines.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Problem solving with their friends.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Choosing resources and activities independently.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Begin to develop confidence to try new activities.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58515" y="3131245"/>
            <a:ext cx="2592288" cy="260071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Comic Sans MS" panose="030F0702030302020204" pitchFamily="66" charset="0"/>
              </a:rPr>
              <a:t>Physical 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Gross motor skills developed using bikes/scooters/obstacle course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Moving in different ways.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Developing fine motor skills </a:t>
            </a:r>
            <a:r>
              <a:rPr lang="en-GB" sz="900" dirty="0" err="1">
                <a:latin typeface="Comic Sans MS" panose="030F0702030302020204" pitchFamily="66" charset="0"/>
              </a:rPr>
              <a:t>e.g</a:t>
            </a:r>
            <a:r>
              <a:rPr lang="en-GB" sz="900" dirty="0">
                <a:latin typeface="Comic Sans MS" panose="030F0702030302020204" pitchFamily="66" charset="0"/>
              </a:rPr>
              <a:t> threading, cutting, weaving, playdough (Dough Disco) and finger gym activities.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Manipulate objects with good fine motor skills.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Draw lines and circles using gross motor movements.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Hold pencil/paint brush beyond whole hand grip.  Develop pencil grip.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Managing own personal hygiene.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Developing spatial awareness in the Reception outdoor area.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Travelling, climbing and balancing on the obstacle course.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81512" y="3241545"/>
            <a:ext cx="3102641" cy="149271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Comic Sans MS" panose="030F0702030302020204" pitchFamily="66" charset="0"/>
              </a:rPr>
              <a:t>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b="1" dirty="0">
                <a:latin typeface="Comic Sans MS" panose="030F0702030302020204" pitchFamily="66" charset="0"/>
              </a:rPr>
              <a:t>Branch 1 – Creation and Covenant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I know that God made our world.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I know that God made 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I know God loves me and I am part of </a:t>
            </a:r>
            <a:r>
              <a:rPr lang="en-GB" sz="900">
                <a:latin typeface="Comic Sans MS" panose="030F0702030302020204" pitchFamily="66" charset="0"/>
              </a:rPr>
              <a:t>a Family</a:t>
            </a:r>
            <a:r>
              <a:rPr lang="en-GB" sz="900" dirty="0">
                <a:latin typeface="Comic Sans MS" panose="030F0702030302020204" pitchFamily="66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I know we are all invited to be part of God’s Family.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I know we should look after ourselves and each other.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I know we should look after God’s World.</a:t>
            </a:r>
            <a:r>
              <a:rPr lang="en-GB" sz="900" b="1" dirty="0">
                <a:latin typeface="Comic Sans MS" panose="030F0702030302020204" pitchFamily="66" charset="0"/>
              </a:rPr>
              <a:t>	</a:t>
            </a:r>
            <a:r>
              <a:rPr lang="en-GB" sz="800" b="1" dirty="0">
                <a:latin typeface="Comic Sans MS" panose="030F0702030302020204" pitchFamily="66" charset="0"/>
              </a:rPr>
              <a:t> </a:t>
            </a:r>
            <a:endParaRPr lang="en-GB" sz="900" b="1" dirty="0">
              <a:latin typeface="Comic Sans MS" panose="030F0702030302020204" pitchFamily="66" charset="0"/>
            </a:endParaRPr>
          </a:p>
        </p:txBody>
      </p:sp>
      <p:pic>
        <p:nvPicPr>
          <p:cNvPr id="1028" name="Picture 4" descr="25,544 BEST Hedgehog Cartoon IMAGES, STOCK PHOTOS &amp;amp; VECTORS | Adobe Sto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4419" y="6138545"/>
            <a:ext cx="757204" cy="584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25,544 BEST Hedgehog Cartoon IMAGES, STOCK PHOTOS &amp;amp; VECTORS | Adobe Stock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5549" y="1544135"/>
            <a:ext cx="691917" cy="534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25,544 BEST Hedgehog Cartoon IMAGES, STOCK PHOTOS &amp;amp; VECTORS | Adobe Stock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523" y="2943441"/>
            <a:ext cx="527993" cy="407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25,544 BEST Hedgehog Cartoon IMAGES, STOCK PHOTOS &amp;amp; VECTORS | Adobe Stock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472" y="2751932"/>
            <a:ext cx="460294" cy="355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25,544 BEST Hedgehog Cartoon IMAGES, STOCK PHOTOS &amp;amp; VECTORS | Adobe Stock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7807" y="1902051"/>
            <a:ext cx="527993" cy="407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25,544 BEST Hedgehog Cartoon IMAGES, STOCK PHOTOS &amp;amp; VECTORS | Adobe Stock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355" y="5185837"/>
            <a:ext cx="413444" cy="319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25,544 BEST Hedgehog Cartoon IMAGES, STOCK PHOTOS &amp;amp; VECTORS | Adobe Stock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7836" y="4201933"/>
            <a:ext cx="369104" cy="285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25,544 BEST Hedgehog Cartoon IMAGES, STOCK PHOTOS &amp;amp; VECTORS | Adobe Stock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6900" y="6261845"/>
            <a:ext cx="360040" cy="278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954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769</Words>
  <Application>Microsoft Office PowerPoint</Application>
  <PresentationFormat>On-screen Show (4:3)</PresentationFormat>
  <Paragraphs>100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</dc:creator>
  <cp:lastModifiedBy>Kelly Howick-Smith</cp:lastModifiedBy>
  <cp:revision>22</cp:revision>
  <dcterms:created xsi:type="dcterms:W3CDTF">2019-09-18T17:00:57Z</dcterms:created>
  <dcterms:modified xsi:type="dcterms:W3CDTF">2022-09-14T20:39:45Z</dcterms:modified>
</cp:coreProperties>
</file>